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63" r:id="rId21"/>
    <p:sldId id="276" r:id="rId22"/>
    <p:sldId id="277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103" d="100"/>
          <a:sy n="103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924D3-7B5E-4F87-9C76-4DA16069AA6A}" type="datetimeFigureOut">
              <a:rPr lang="en-US" smtClean="0"/>
              <a:t>10/1/2010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E6EAF-C43B-46B0-B3D4-40C8E4E4BAAD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6" descr="Bild1.png"/>
          <p:cNvPicPr>
            <a:picLocks noChangeAspect="1"/>
          </p:cNvPicPr>
          <p:nvPr userDrawn="1"/>
        </p:nvPicPr>
        <p:blipFill>
          <a:blip r:embed="rId13" cstate="print"/>
          <a:srcRect l="-40" r="2689" b="2340"/>
          <a:stretch>
            <a:fillRect/>
          </a:stretch>
        </p:blipFill>
        <p:spPr>
          <a:xfrm>
            <a:off x="-36512" y="-27384"/>
            <a:ext cx="9180512" cy="68853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11560" y="548680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My</a:t>
            </a:r>
          </a:p>
          <a:p>
            <a:pPr algn="ctr"/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PHOTO </a:t>
            </a:r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BOOK</a:t>
            </a:r>
            <a:endParaRPr lang="en-US" sz="9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innerShdw blurRad="50900" dist="38500" dir="13500000">
                  <a:srgbClr xmlns:mc="http://schemas.openxmlformats.org/markup-compatibility/2006" xmlns:a14="http://schemas.microsoft.com/office/drawing/2010/main" val="000000" mc:Ignorable="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55576" y="4653136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Some photos …</a:t>
            </a:r>
            <a:endParaRPr lang="en-US" sz="6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innerShdw blurRad="50900" dist="38500" dir="13500000">
                  <a:srgbClr xmlns:mc="http://schemas.openxmlformats.org/markup-compatibility/2006" xmlns:a14="http://schemas.microsoft.com/office/drawing/2010/main" val="000000" mc:Ignorable="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DSC00815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 rot="487556">
            <a:off x="619334" y="783000"/>
            <a:ext cx="7905333" cy="5292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0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55776" y="1844824"/>
            <a:ext cx="5888882" cy="39421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30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379761">
            <a:off x="619200" y="464400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28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200" y="464400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077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60648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8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4724">
            <a:off x="716894" y="501602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2912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467544" y="692696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2719.JPG"/>
          <p:cNvPicPr>
            <a:picLocks noChangeAspect="1"/>
          </p:cNvPicPr>
          <p:nvPr/>
        </p:nvPicPr>
        <p:blipFill>
          <a:blip r:embed="rId2" cstate="screen">
            <a:lum contrast="30000"/>
          </a:blip>
          <a:stretch>
            <a:fillRect/>
          </a:stretch>
        </p:blipFill>
        <p:spPr>
          <a:xfrm rot="21413786">
            <a:off x="611560" y="404664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29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9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355119">
            <a:off x="596511" y="462454"/>
            <a:ext cx="7905600" cy="592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11560" y="2497976"/>
            <a:ext cx="77768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The End</a:t>
            </a:r>
            <a:endParaRPr lang="en-US" sz="115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innerShdw blurRad="50900" dist="38500" dir="13500000">
                  <a:srgbClr xmlns:mc="http://schemas.openxmlformats.org/markup-compatibility/2006" xmlns:a14="http://schemas.microsoft.com/office/drawing/2010/main" val="000000" mc:Ignorable="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11560" y="2497976"/>
            <a:ext cx="77768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50900" dist="38500" dir="13500000">
                    <a:srgbClr xmlns:mc="http://schemas.openxmlformats.org/markup-compatibility/2006" xmlns:a14="http://schemas.microsoft.com/office/drawing/2010/main" val="000000" mc:Ignorable="">
                      <a:alpha val="60000"/>
                    </a:srgbClr>
                  </a:innerShdw>
                </a:effectLst>
              </a:rPr>
              <a:t>Thank You!</a:t>
            </a:r>
            <a:endParaRPr lang="en-US" sz="115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innerShdw blurRad="50900" dist="38500" dir="13500000">
                  <a:srgbClr xmlns:mc="http://schemas.openxmlformats.org/markup-compatibility/2006" xmlns:a14="http://schemas.microsoft.com/office/drawing/2010/main" val="000000" mc:Ignorable="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07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7272808" cy="545460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DSC00098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 rot="21347439">
            <a:off x="619334" y="783000"/>
            <a:ext cx="7905333" cy="5292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9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184742">
            <a:off x="971601" y="1268760"/>
            <a:ext cx="6480720" cy="43383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08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421841">
            <a:off x="323528" y="332656"/>
            <a:ext cx="7488832" cy="56166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IMG2719.JPG"/>
          <p:cNvPicPr>
            <a:picLocks noChangeAspect="1"/>
          </p:cNvPicPr>
          <p:nvPr/>
        </p:nvPicPr>
        <p:blipFill>
          <a:blip r:embed="rId2" cstate="screen">
            <a:lum contrast="30000"/>
          </a:blip>
          <a:stretch>
            <a:fillRect/>
          </a:stretch>
        </p:blipFill>
        <p:spPr>
          <a:xfrm>
            <a:off x="755576" y="836712"/>
            <a:ext cx="6257056" cy="4692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IMG1103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 rot="21415908">
            <a:off x="593937" y="500032"/>
            <a:ext cx="6600389" cy="49502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DSC008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497817">
            <a:off x="1547664" y="1052736"/>
            <a:ext cx="5781314" cy="38701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</p:cSld>
  <p:clrMapOvr>
    <a:masterClrMapping/>
  </p:clrMapOvr>
  <p:transition xmlns:p14="http://schemas.microsoft.com/office/powerpoint/2010/main" spd="med" advTm="4000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5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Entwicklung</dc:creator>
  <cp:lastModifiedBy>bki</cp:lastModifiedBy>
  <cp:revision>4</cp:revision>
  <dcterms:created xsi:type="dcterms:W3CDTF">2010-09-14T19:42:16Z</dcterms:created>
  <dcterms:modified xsi:type="dcterms:W3CDTF">2010-10-01T09:56:10Z</dcterms:modified>
</cp:coreProperties>
</file>